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6"/>
  </p:normalViewPr>
  <p:slideViewPr>
    <p:cSldViewPr snapToGrid="0" snapToObjects="1">
      <p:cViewPr varScale="1">
        <p:scale>
          <a:sx n="98" d="100"/>
          <a:sy n="98" d="100"/>
        </p:scale>
        <p:origin x="5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tiff>
</file>

<file path=ppt/media/image11.tiff>
</file>

<file path=ppt/media/image12.tiff>
</file>

<file path=ppt/media/image2.gif>
</file>

<file path=ppt/media/image3.png>
</file>

<file path=ppt/media/image4.jpg>
</file>

<file path=ppt/media/image5.gif>
</file>

<file path=ppt/media/image6.jp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gif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58582" y="824458"/>
            <a:ext cx="79184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Garamond" charset="0"/>
                <a:ea typeface="Garamond" charset="0"/>
                <a:cs typeface="Garamond" charset="0"/>
              </a:rPr>
              <a:t>Interactive Expressions Analyst</a:t>
            </a:r>
            <a:endParaRPr lang="en-US" sz="4000" dirty="0">
              <a:latin typeface="Garamond" charset="0"/>
              <a:ea typeface="Garamond" charset="0"/>
              <a:cs typeface="Garamond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03130"/>
              </p:ext>
            </p:extLst>
          </p:nvPr>
        </p:nvGraphicFramePr>
        <p:xfrm>
          <a:off x="3924352" y="5285532"/>
          <a:ext cx="8026402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26402"/>
              </a:tblGrid>
              <a:tr h="352321">
                <a:tc>
                  <a:txBody>
                    <a:bodyPr/>
                    <a:lstStyle/>
                    <a:p>
                      <a:pPr algn="ctr"/>
                      <a:r>
                        <a:rPr lang="en-US" b="1" u="sng" dirty="0" smtClean="0"/>
                        <a:t>Team </a:t>
                      </a:r>
                      <a:r>
                        <a:rPr lang="en-US" b="0" u="sng" dirty="0" smtClean="0"/>
                        <a:t>Members:</a:t>
                      </a:r>
                      <a:r>
                        <a:rPr lang="en-US" b="0" u="none" dirty="0" smtClean="0"/>
                        <a:t> </a:t>
                      </a:r>
                      <a:r>
                        <a:rPr lang="en-US" b="0" u="none" baseline="0" dirty="0" smtClean="0"/>
                        <a:t> </a:t>
                      </a:r>
                      <a:r>
                        <a:rPr lang="en-US" b="0" u="none" dirty="0" smtClean="0"/>
                        <a:t>Anagha</a:t>
                      </a:r>
                      <a:r>
                        <a:rPr lang="en-US" baseline="0" dirty="0" smtClean="0"/>
                        <a:t> Kelkar,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 smtClean="0"/>
                        <a:t>Mukesh</a:t>
                      </a:r>
                      <a:r>
                        <a:rPr lang="en-US" baseline="0" dirty="0" smtClean="0"/>
                        <a:t> Poptani, </a:t>
                      </a:r>
                      <a:r>
                        <a:rPr lang="en-US" dirty="0" smtClean="0"/>
                        <a:t>Raj </a:t>
                      </a:r>
                      <a:r>
                        <a:rPr lang="en-US" dirty="0" smtClean="0"/>
                        <a:t>Thaker</a:t>
                      </a:r>
                      <a:r>
                        <a:rPr lang="en-US" dirty="0" smtClean="0"/>
                        <a:t>, Yash Vora.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55" y="1901676"/>
            <a:ext cx="1254034" cy="153555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55215" y="1532344"/>
            <a:ext cx="4779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 Your Right Emotion Brings you your Right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2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24767" y="762570"/>
            <a:ext cx="6772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latin typeface="Garamond" charset="0"/>
                <a:ea typeface="Garamond" charset="0"/>
                <a:cs typeface="Garamond" charset="0"/>
              </a:rPr>
              <a:t>Why Interactive </a:t>
            </a:r>
            <a:r>
              <a:rPr lang="en-US" sz="3600" dirty="0">
                <a:latin typeface="Garamond" charset="0"/>
                <a:ea typeface="Garamond" charset="0"/>
                <a:cs typeface="Garamond" charset="0"/>
              </a:rPr>
              <a:t>Expressions Analyst</a:t>
            </a:r>
            <a:endParaRPr lang="en-US" sz="3600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6568" y="2644418"/>
            <a:ext cx="1910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Technology </a:t>
            </a:r>
          </a:p>
          <a:p>
            <a:pPr algn="ctr"/>
            <a:r>
              <a:rPr lang="en-US" dirty="0" smtClean="0"/>
              <a:t>and </a:t>
            </a:r>
          </a:p>
          <a:p>
            <a:pPr algn="ctr"/>
            <a:r>
              <a:rPr lang="en-US" dirty="0" smtClean="0"/>
              <a:t>Autism: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367" y="2070100"/>
            <a:ext cx="9317567" cy="207196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195845" y="3772734"/>
            <a:ext cx="2759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https://</a:t>
            </a:r>
            <a:r>
              <a:rPr lang="en-US" i="1"/>
              <a:t>www.autismspeaks.org</a:t>
            </a:r>
            <a:endParaRPr lang="en-US" i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525" y="550016"/>
            <a:ext cx="1541417" cy="110211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876" y="4267280"/>
            <a:ext cx="1668440" cy="188348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971" y="4267280"/>
            <a:ext cx="1953821" cy="188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810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413608" y="906083"/>
            <a:ext cx="74692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smtClean="0">
                <a:latin typeface="Garamond" charset="0"/>
                <a:ea typeface="Garamond" charset="0"/>
                <a:cs typeface="Garamond" charset="0"/>
              </a:rPr>
              <a:t>What is Interactive </a:t>
            </a:r>
            <a:r>
              <a:rPr lang="en-US" sz="3600">
                <a:latin typeface="Garamond" charset="0"/>
                <a:ea typeface="Garamond" charset="0"/>
                <a:cs typeface="Garamond" charset="0"/>
              </a:rPr>
              <a:t>Expressions </a:t>
            </a:r>
            <a:r>
              <a:rPr lang="en-US" sz="3600" smtClean="0">
                <a:latin typeface="Garamond" charset="0"/>
                <a:ea typeface="Garamond" charset="0"/>
                <a:cs typeface="Garamond" charset="0"/>
              </a:rPr>
              <a:t>Analyst?</a:t>
            </a:r>
            <a:endParaRPr lang="en-US" sz="3600" dirty="0">
              <a:latin typeface="Garamond" charset="0"/>
              <a:ea typeface="Garamond" charset="0"/>
              <a:cs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023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84663" y="1097280"/>
            <a:ext cx="2118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Garamond" charset="0"/>
                <a:ea typeface="Garamond" charset="0"/>
                <a:cs typeface="Garamond" charset="0"/>
              </a:rPr>
              <a:t>Tech Stack</a:t>
            </a:r>
            <a:endParaRPr lang="en-US" sz="3600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57112" y="1097279"/>
            <a:ext cx="2726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latin typeface="Garamond" charset="0"/>
                <a:ea typeface="Garamond" charset="0"/>
                <a:cs typeface="Garamond" charset="0"/>
              </a:rPr>
              <a:t>Team Culture!</a:t>
            </a:r>
            <a:endParaRPr lang="en-US" sz="3600" dirty="0">
              <a:latin typeface="Garamond" charset="0"/>
              <a:ea typeface="Garamond" charset="0"/>
              <a:cs typeface="Garamond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034" y="2046515"/>
            <a:ext cx="3678646" cy="15765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477034" y="3912920"/>
            <a:ext cx="374904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>
                <a:latin typeface="Garamond" charset="0"/>
                <a:ea typeface="Garamond" charset="0"/>
                <a:cs typeface="Garamond" charset="0"/>
              </a:rPr>
              <a:t>4 Members</a:t>
            </a:r>
          </a:p>
          <a:p>
            <a:pPr marL="285750" indent="-285750">
              <a:buFontTx/>
              <a:buChar char="-"/>
            </a:pPr>
            <a:r>
              <a:rPr lang="en-US" sz="2000" dirty="0" smtClean="0">
                <a:latin typeface="Garamond" charset="0"/>
                <a:ea typeface="Garamond" charset="0"/>
                <a:cs typeface="Garamond" charset="0"/>
              </a:rPr>
              <a:t>Experience from 3 different Companies</a:t>
            </a:r>
          </a:p>
          <a:p>
            <a:pPr marL="285750" indent="-285750">
              <a:buFontTx/>
              <a:buChar char="-"/>
            </a:pPr>
            <a:r>
              <a:rPr lang="en-US" sz="2000" dirty="0" smtClean="0">
                <a:latin typeface="Garamond" charset="0"/>
                <a:ea typeface="Garamond" charset="0"/>
                <a:cs typeface="Garamond" charset="0"/>
              </a:rPr>
              <a:t>Working 2 Days of Hackathon</a:t>
            </a:r>
          </a:p>
          <a:p>
            <a:pPr marL="285750" indent="-285750">
              <a:buFontTx/>
              <a:buChar char="-"/>
            </a:pPr>
            <a:r>
              <a:rPr lang="en-US" sz="2000" dirty="0" smtClean="0">
                <a:latin typeface="Garamond" charset="0"/>
                <a:ea typeface="Garamond" charset="0"/>
                <a:cs typeface="Garamond" charset="0"/>
              </a:rPr>
              <a:t>To Achieve 1 Goal!</a:t>
            </a:r>
            <a:endParaRPr lang="en-US" sz="2000" dirty="0">
              <a:latin typeface="Garamond" charset="0"/>
              <a:ea typeface="Garamond" charset="0"/>
              <a:cs typeface="Garamon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663" y="2046515"/>
            <a:ext cx="2133490" cy="15765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044" y="3495642"/>
            <a:ext cx="2039076" cy="126881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969954" y="3837662"/>
            <a:ext cx="9666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Garamond" charset="0"/>
                <a:ea typeface="Garamond" charset="0"/>
                <a:cs typeface="Garamond" charset="0"/>
              </a:rPr>
              <a:t>API</a:t>
            </a:r>
            <a:endParaRPr lang="en-US" sz="3200" dirty="0">
              <a:latin typeface="Garamond" charset="0"/>
              <a:ea typeface="Garamond" charset="0"/>
              <a:cs typeface="Garamond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4815" y="2046515"/>
            <a:ext cx="2663543" cy="16647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8986" y="4764459"/>
            <a:ext cx="2591090" cy="6503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0981" y="4107125"/>
            <a:ext cx="1898390" cy="1594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4661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208</TotalTime>
  <Words>68</Words>
  <Application>Microsoft Macintosh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Garamond</vt:lpstr>
      <vt:lpstr>Gill Sans MT</vt:lpstr>
      <vt:lpstr>Arial</vt:lpstr>
      <vt:lpstr>Gallery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 Thaker</dc:creator>
  <cp:lastModifiedBy>Raj Thaker</cp:lastModifiedBy>
  <cp:revision>7</cp:revision>
  <dcterms:created xsi:type="dcterms:W3CDTF">2018-03-04T07:00:23Z</dcterms:created>
  <dcterms:modified xsi:type="dcterms:W3CDTF">2018-03-04T10:28:55Z</dcterms:modified>
</cp:coreProperties>
</file>

<file path=docProps/thumbnail.jpeg>
</file>